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3" autoAdjust="0"/>
    <p:restoredTop sz="93680" autoAdjust="0"/>
  </p:normalViewPr>
  <p:slideViewPr>
    <p:cSldViewPr snapToGrid="0">
      <p:cViewPr varScale="1">
        <p:scale>
          <a:sx n="67" d="100"/>
          <a:sy n="67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D127C-B730-45EA-A191-099C78D873AB}" type="datetimeFigureOut">
              <a:rPr lang="el-GR" smtClean="0"/>
              <a:t>26/8/2015</a:t>
            </a:fld>
            <a:endParaRPr lang="el-G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BEA79-151E-40C5-ABA6-41C91840A5A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427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CDSS </a:t>
            </a:r>
            <a:r>
              <a:rPr lang="en-US" dirty="0" smtClean="0"/>
              <a:t>uses case-based reasoning to assist clinicians in assessing disease status, in making a diagnosis, in selecting appropriate therapy or in making other clinical decisions. There are three key elements of a successful CDSS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BEA79-151E-40C5-ABA6-41C91840A5A1}" type="slidenum">
              <a:rPr lang="el-GR" smtClean="0"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602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BEA79-151E-40C5-ABA6-41C91840A5A1}" type="slidenum">
              <a:rPr lang="el-GR" smtClean="0"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8966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BEA79-151E-40C5-ABA6-41C91840A5A1}" type="slidenum">
              <a:rPr lang="el-GR" smtClean="0"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5491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BEA79-151E-40C5-ABA6-41C91840A5A1}" type="slidenum">
              <a:rPr lang="el-GR" smtClean="0"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3235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BEA79-151E-40C5-ABA6-41C91840A5A1}" type="slidenum">
              <a:rPr lang="el-GR" smtClean="0"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3652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BEA79-151E-40C5-ABA6-41C91840A5A1}" type="slidenum">
              <a:rPr lang="el-GR" smtClean="0"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0786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4500" y="1663700"/>
            <a:ext cx="9258300" cy="15367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GB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GB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</a:t>
            </a:r>
            <a:r>
              <a:rPr lang="en-GB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decision support systems (CDSS) is the right tool for Physicians ?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800" y="4368800"/>
            <a:ext cx="7835900" cy="1422400"/>
          </a:xfrm>
        </p:spPr>
        <p:txBody>
          <a:bodyPr>
            <a:normAutofit/>
          </a:bodyPr>
          <a:lstStyle/>
          <a:p>
            <a:r>
              <a:rPr lang="en-GB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1st International Online </a:t>
            </a:r>
            <a:r>
              <a:rPr lang="en-GB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BioMedical</a:t>
            </a:r>
            <a:r>
              <a:rPr lang="en-GB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Conference (IOBMC 2015) </a:t>
            </a:r>
            <a:endParaRPr lang="en-GB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George P. Kolostoumpis (BSc, MSc, PhD)</a:t>
            </a:r>
          </a:p>
          <a:p>
            <a:r>
              <a:rPr lang="el-GR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Scientific </a:t>
            </a:r>
            <a:r>
              <a:rPr lang="el-GR" sz="1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</a:t>
            </a:r>
            <a:r>
              <a:rPr lang="el-GR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l-GR" sz="1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Horizon</a:t>
            </a:r>
            <a:r>
              <a:rPr lang="el-GR" sz="18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2020, ECDC, COST, EUREKA</a:t>
            </a:r>
            <a:endParaRPr lang="en-GB" sz="1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428750" cy="1746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93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848346"/>
            <a:ext cx="9513888" cy="2978662"/>
          </a:xfrm>
        </p:spPr>
        <p:txBody>
          <a:bodyPr>
            <a:normAutofit/>
          </a:bodyPr>
          <a:lstStyle/>
          <a:p>
            <a:pPr algn="ctr"/>
            <a:r>
              <a:rPr lang="el-GR" sz="115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200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1296785"/>
            <a:ext cx="11446329" cy="420594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GB" sz="22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94884" y="2251923"/>
            <a:ext cx="9513888" cy="297866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77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2" y="448732"/>
            <a:ext cx="8534400" cy="848053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512" y="1113905"/>
            <a:ext cx="5441951" cy="55030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CDSS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purpose of CDSS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 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Benefits 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 Area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GB" sz="2800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75" y="133348"/>
            <a:ext cx="6057901" cy="424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37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2" y="448733"/>
            <a:ext cx="8534400" cy="637946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CDSS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1464" y="1060174"/>
            <a:ext cx="10672762" cy="565650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l-GR" sz="22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Decision Support Systems (CDSS) </a:t>
            </a: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active knowledge base systems, </a:t>
            </a: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knowledge and person-specific in formation, intelligently filtered and presented at appropriate times, to enhance health and health care.</a:t>
            </a:r>
            <a:endParaRPr lang="el-GR" sz="2200" cap="none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200" b="1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CDS is a sophisticated health IT component</a:t>
            </a:r>
            <a:r>
              <a:rPr lang="el-GR" sz="2200" b="1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which </a:t>
            </a:r>
            <a:r>
              <a:rPr lang="en-US" sz="2200" b="1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l-GR" sz="2200" b="1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l-GR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omputerized alerts and reminders to care providers and patients; </a:t>
            </a:r>
            <a:endParaRPr lang="el-GR" sz="2200" i="1" cap="none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l-GR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linical guidelines; </a:t>
            </a:r>
            <a:endParaRPr lang="el-GR" sz="2200" i="1" cap="none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l-GR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ondition-specific order sets; focused patient data reports and summaries; documentation templates; </a:t>
            </a:r>
            <a:endParaRPr lang="el-GR" sz="2200" i="1" cap="none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l-GR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i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iagnostic support, and contextually relevant reference information, among other tools.</a:t>
            </a:r>
            <a:endParaRPr lang="en-GB" sz="2200" i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4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4512" y="448733"/>
            <a:ext cx="8534400" cy="637946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 purpose of CDSS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5637" y="1047404"/>
            <a:ext cx="11355186" cy="488788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 in problem solving with semi structured problems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the effectiveness of the decision – making process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</a:t>
            </a: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coding and documentation, authorization of procedures, and referrals.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 </a:t>
            </a: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complexity and details: </a:t>
            </a:r>
            <a:endParaRPr lang="el-GR" sz="2200" cap="none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Monitoring </a:t>
            </a: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medication orders; avoiding duplicate or unnecessary tests</a:t>
            </a: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17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2" y="662609"/>
            <a:ext cx="8534400" cy="1073426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61136" y="1296785"/>
            <a:ext cx="10640323" cy="520376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to accurate clinical data,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200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pertinent medical knowledge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200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Ability </a:t>
            </a: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use appropriate problem solving skills</a:t>
            </a:r>
            <a:r>
              <a:rPr lang="en-US" sz="2200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200" i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576" y="295273"/>
            <a:ext cx="5010625" cy="326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58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2" y="662609"/>
            <a:ext cx="8534400" cy="1073426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CDSS</a:t>
            </a: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61136" y="1296785"/>
            <a:ext cx="10640323" cy="420594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the risk of medication errors.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misdiagnoses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 the entire care team with consistent, reliable information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efficiency and patient throughput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all information in one place. </a:t>
            </a:r>
            <a:endParaRPr lang="en-GB" sz="2200" i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188" y="200025"/>
            <a:ext cx="3643311" cy="273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65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2" y="662609"/>
            <a:ext cx="8534400" cy="757977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 area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85750" y="1768272"/>
            <a:ext cx="11446329" cy="420594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i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the overall efficiency, identify disease early aid in accurate diagnosis or protocol - based treatments or prevent dangerous adverse events affecting the patient.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whom and how the information from the CDSS will be delivered?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 control the user will have in accessing and responding to the information.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key that CDSS can help, solve the need or problem identified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GB" sz="22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2" y="662609"/>
            <a:ext cx="8534400" cy="757977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area of care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237119"/>
              </p:ext>
            </p:extLst>
          </p:nvPr>
        </p:nvGraphicFramePr>
        <p:xfrm>
          <a:off x="328613" y="1834090"/>
          <a:ext cx="10901363" cy="350618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00325"/>
                <a:gridCol w="8301038"/>
              </a:tblGrid>
              <a:tr h="639687"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861"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Preventive</a:t>
                      </a:r>
                      <a:r>
                        <a:rPr lang="el-GR" sz="1500" b="0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Area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Immunization, screening,</a:t>
                      </a:r>
                      <a:r>
                        <a:rPr lang="el-GR" sz="1500" b="0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disease management guidelines for secondary prevention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1732"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Planning or Implementing treatment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Treatment guidlines for specific</a:t>
                      </a:r>
                      <a:r>
                        <a:rPr lang="el-GR" sz="1500" b="0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diagnoses, drug dosage, recommendations, alerts for drug interactions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1190"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Diagnoses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Suggestions for possible diagnoses that much</a:t>
                      </a:r>
                      <a:r>
                        <a:rPr lang="el-GR" sz="1500" b="0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patients signs and symptoms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115"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Follow - up Management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Corollary</a:t>
                      </a:r>
                      <a:r>
                        <a:rPr lang="el-GR" sz="1500" b="0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orders, reminders for drug adverse event management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Hospital</a:t>
                      </a:r>
                      <a:r>
                        <a:rPr lang="el-GR" sz="1500" b="0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provider 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Care plans</a:t>
                      </a:r>
                      <a:r>
                        <a:rPr lang="el-GR" sz="1500" b="0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minimize length of stay, order sets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9687"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 reductions &amp; improved patient convenience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500" b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Duplicate testing alerts, drug guidelines</a:t>
                      </a:r>
                      <a:endParaRPr lang="el-GR" sz="1500" b="0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31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2" y="662609"/>
            <a:ext cx="8534400" cy="757977"/>
          </a:xfrm>
        </p:spPr>
        <p:txBody>
          <a:bodyPr>
            <a:normAutofit/>
          </a:bodyPr>
          <a:lstStyle/>
          <a:p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GB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28600" y="1485899"/>
            <a:ext cx="11446329" cy="401682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i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the overall efficiency, identify disease early aid in accurate diagnosis or protocol - based treatments or prevent dangerous adverse events affecting the patient.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whom and how the information from the CDSS will be delivered?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 control the user will have in accessing and responding to the information. 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200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key that CDSS can help, solve the need or problem identified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GB" sz="2200" i="1" cap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50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498</TotalTime>
  <Words>531</Words>
  <Application>Microsoft Office PowerPoint</Application>
  <PresentationFormat>Widescreen</PresentationFormat>
  <Paragraphs>71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</vt:lpstr>
      <vt:lpstr>Wingdings 3</vt:lpstr>
      <vt:lpstr>Slice</vt:lpstr>
      <vt:lpstr>How clinical decision support systems (CDSS) is the right tool for Physicians ?</vt:lpstr>
      <vt:lpstr>Overview</vt:lpstr>
      <vt:lpstr>Definition of CDSS</vt:lpstr>
      <vt:lpstr>Main purpose of CDSS</vt:lpstr>
      <vt:lpstr> Characteristics  </vt:lpstr>
      <vt:lpstr>Benefits of CDSS </vt:lpstr>
      <vt:lpstr>Target area</vt:lpstr>
      <vt:lpstr>Examples area of care</vt:lpstr>
      <vt:lpstr>Conclusion</vt:lpstr>
      <vt:lpstr>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Kolostoumpis</dc:creator>
  <cp:lastModifiedBy>George Kolostoumpis</cp:lastModifiedBy>
  <cp:revision>53</cp:revision>
  <dcterms:created xsi:type="dcterms:W3CDTF">2015-08-22T23:50:51Z</dcterms:created>
  <dcterms:modified xsi:type="dcterms:W3CDTF">2015-08-26T14:01:55Z</dcterms:modified>
</cp:coreProperties>
</file>